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58" r:id="rId4"/>
    <p:sldId id="257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08"/>
    <p:restoredTop sz="94648"/>
  </p:normalViewPr>
  <p:slideViewPr>
    <p:cSldViewPr snapToGrid="0" snapToObjects="1">
      <p:cViewPr>
        <p:scale>
          <a:sx n="88" d="100"/>
          <a:sy n="88" d="100"/>
        </p:scale>
        <p:origin x="312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E5ED76-F56E-E94D-BB22-36D46E1AD53A}" type="doc">
      <dgm:prSet loTypeId="urn:microsoft.com/office/officeart/2005/8/layout/cycle6" loCatId="" qsTypeId="urn:microsoft.com/office/officeart/2005/8/quickstyle/3d2" qsCatId="3D" csTypeId="urn:microsoft.com/office/officeart/2005/8/colors/accent5_2" csCatId="accent5" phldr="1"/>
      <dgm:spPr/>
      <dgm:t>
        <a:bodyPr/>
        <a:lstStyle/>
        <a:p>
          <a:endParaRPr lang="es-ES"/>
        </a:p>
      </dgm:t>
    </dgm:pt>
    <dgm:pt modelId="{FCCFFA3B-6690-664F-BDF7-5D6E133D0936}">
      <dgm:prSet phldrT="[Texto]"/>
      <dgm:spPr/>
      <dgm:t>
        <a:bodyPr/>
        <a:lstStyle/>
        <a:p>
          <a:r>
            <a:rPr lang="es-ES" dirty="0"/>
            <a:t>Cálculo de tiempos de ejecución</a:t>
          </a:r>
        </a:p>
      </dgm:t>
    </dgm:pt>
    <dgm:pt modelId="{E68A8FC1-07DB-5A43-92A3-F917836E4D71}" type="parTrans" cxnId="{DC74F78E-4C5D-C04F-8E8F-C6BAD0747CE0}">
      <dgm:prSet/>
      <dgm:spPr/>
      <dgm:t>
        <a:bodyPr/>
        <a:lstStyle/>
        <a:p>
          <a:endParaRPr lang="es-ES"/>
        </a:p>
      </dgm:t>
    </dgm:pt>
    <dgm:pt modelId="{C941E11E-BB78-234E-BF74-B515C98CBDB4}" type="sibTrans" cxnId="{DC74F78E-4C5D-C04F-8E8F-C6BAD0747CE0}">
      <dgm:prSet/>
      <dgm:spPr/>
      <dgm:t>
        <a:bodyPr/>
        <a:lstStyle/>
        <a:p>
          <a:endParaRPr lang="es-ES"/>
        </a:p>
      </dgm:t>
    </dgm:pt>
    <dgm:pt modelId="{377C53DA-5918-5348-B10E-C12B7BB44F4C}">
      <dgm:prSet phldrT="[Texto]"/>
      <dgm:spPr/>
      <dgm:t>
        <a:bodyPr/>
        <a:lstStyle/>
        <a:p>
          <a:r>
            <a:rPr lang="es-ES" dirty="0"/>
            <a:t>Graficado de tiempos de ejecución</a:t>
          </a:r>
        </a:p>
      </dgm:t>
    </dgm:pt>
    <dgm:pt modelId="{3F49AF1A-1B9D-414A-9920-1726DF9F0B15}" type="parTrans" cxnId="{CA61E254-A41C-AD4F-A63C-68475904B789}">
      <dgm:prSet/>
      <dgm:spPr/>
      <dgm:t>
        <a:bodyPr/>
        <a:lstStyle/>
        <a:p>
          <a:endParaRPr lang="es-ES"/>
        </a:p>
      </dgm:t>
    </dgm:pt>
    <dgm:pt modelId="{698C7AD1-DBC9-5747-A877-FEF7BAB85BC7}" type="sibTrans" cxnId="{CA61E254-A41C-AD4F-A63C-68475904B789}">
      <dgm:prSet/>
      <dgm:spPr/>
      <dgm:t>
        <a:bodyPr/>
        <a:lstStyle/>
        <a:p>
          <a:endParaRPr lang="es-ES"/>
        </a:p>
      </dgm:t>
    </dgm:pt>
    <dgm:pt modelId="{3CD1C4E1-8CF4-6349-AC29-28D3BEF4895E}">
      <dgm:prSet phldrT="[Texto]"/>
      <dgm:spPr/>
      <dgm:t>
        <a:bodyPr/>
        <a:lstStyle/>
        <a:p>
          <a:r>
            <a:rPr lang="es-ES" dirty="0"/>
            <a:t>Comparación con eficiencia teórica</a:t>
          </a:r>
        </a:p>
      </dgm:t>
    </dgm:pt>
    <dgm:pt modelId="{52D96258-075C-FF4E-B3CE-C845A42BA4C1}" type="parTrans" cxnId="{90235EA8-5CBA-734A-883B-CA5BBFD51180}">
      <dgm:prSet/>
      <dgm:spPr/>
      <dgm:t>
        <a:bodyPr/>
        <a:lstStyle/>
        <a:p>
          <a:endParaRPr lang="es-ES"/>
        </a:p>
      </dgm:t>
    </dgm:pt>
    <dgm:pt modelId="{04780DCB-E1ED-5143-A04C-427091E054FB}" type="sibTrans" cxnId="{90235EA8-5CBA-734A-883B-CA5BBFD51180}">
      <dgm:prSet/>
      <dgm:spPr/>
      <dgm:t>
        <a:bodyPr/>
        <a:lstStyle/>
        <a:p>
          <a:endParaRPr lang="es-ES"/>
        </a:p>
      </dgm:t>
    </dgm:pt>
    <dgm:pt modelId="{898A0FA9-1D21-6E4F-A99D-A99D6D19D479}">
      <dgm:prSet phldrT="[Texto]"/>
      <dgm:spPr/>
      <dgm:t>
        <a:bodyPr/>
        <a:lstStyle/>
        <a:p>
          <a:r>
            <a:rPr lang="es-ES" dirty="0"/>
            <a:t>Influencia de parámetros externos</a:t>
          </a:r>
        </a:p>
      </dgm:t>
    </dgm:pt>
    <dgm:pt modelId="{5B069892-EF2C-E445-8D49-9E5C63682EDC}" type="parTrans" cxnId="{7D67C16D-9D5C-F845-8814-F8BC75FD994A}">
      <dgm:prSet/>
      <dgm:spPr/>
      <dgm:t>
        <a:bodyPr/>
        <a:lstStyle/>
        <a:p>
          <a:endParaRPr lang="es-ES"/>
        </a:p>
      </dgm:t>
    </dgm:pt>
    <dgm:pt modelId="{FBFF042C-98CE-374A-84A5-4B37EEAAF08A}" type="sibTrans" cxnId="{7D67C16D-9D5C-F845-8814-F8BC75FD994A}">
      <dgm:prSet/>
      <dgm:spPr/>
      <dgm:t>
        <a:bodyPr/>
        <a:lstStyle/>
        <a:p>
          <a:endParaRPr lang="es-ES"/>
        </a:p>
      </dgm:t>
    </dgm:pt>
    <dgm:pt modelId="{5A1D70C5-98C1-BD41-9AE0-B17BDDD52710}" type="pres">
      <dgm:prSet presAssocID="{39E5ED76-F56E-E94D-BB22-36D46E1AD53A}" presName="cycle" presStyleCnt="0">
        <dgm:presLayoutVars>
          <dgm:dir/>
          <dgm:resizeHandles val="exact"/>
        </dgm:presLayoutVars>
      </dgm:prSet>
      <dgm:spPr/>
    </dgm:pt>
    <dgm:pt modelId="{A52D1BFA-2443-8C48-8D8D-391986770497}" type="pres">
      <dgm:prSet presAssocID="{FCCFFA3B-6690-664F-BDF7-5D6E133D0936}" presName="node" presStyleLbl="node1" presStyleIdx="0" presStyleCnt="4">
        <dgm:presLayoutVars>
          <dgm:bulletEnabled val="1"/>
        </dgm:presLayoutVars>
      </dgm:prSet>
      <dgm:spPr/>
    </dgm:pt>
    <dgm:pt modelId="{327BBE85-A734-CE40-8A86-EA2C85CFA9C3}" type="pres">
      <dgm:prSet presAssocID="{FCCFFA3B-6690-664F-BDF7-5D6E133D0936}" presName="spNode" presStyleCnt="0"/>
      <dgm:spPr/>
    </dgm:pt>
    <dgm:pt modelId="{93C12425-C4D9-8840-8829-5F29CAA6DE41}" type="pres">
      <dgm:prSet presAssocID="{C941E11E-BB78-234E-BF74-B515C98CBDB4}" presName="sibTrans" presStyleLbl="sibTrans1D1" presStyleIdx="0" presStyleCnt="4"/>
      <dgm:spPr/>
    </dgm:pt>
    <dgm:pt modelId="{332DF95E-982F-E945-9E86-B53C43E76A82}" type="pres">
      <dgm:prSet presAssocID="{377C53DA-5918-5348-B10E-C12B7BB44F4C}" presName="node" presStyleLbl="node1" presStyleIdx="1" presStyleCnt="4">
        <dgm:presLayoutVars>
          <dgm:bulletEnabled val="1"/>
        </dgm:presLayoutVars>
      </dgm:prSet>
      <dgm:spPr/>
    </dgm:pt>
    <dgm:pt modelId="{8082D0F1-04DD-1F42-80EF-1EC681BC94B6}" type="pres">
      <dgm:prSet presAssocID="{377C53DA-5918-5348-B10E-C12B7BB44F4C}" presName="spNode" presStyleCnt="0"/>
      <dgm:spPr/>
    </dgm:pt>
    <dgm:pt modelId="{E3489880-B716-3848-A211-91CA9E740254}" type="pres">
      <dgm:prSet presAssocID="{698C7AD1-DBC9-5747-A877-FEF7BAB85BC7}" presName="sibTrans" presStyleLbl="sibTrans1D1" presStyleIdx="1" presStyleCnt="4"/>
      <dgm:spPr/>
    </dgm:pt>
    <dgm:pt modelId="{8510CFDE-986B-2847-A1ED-B007B4E135CB}" type="pres">
      <dgm:prSet presAssocID="{3CD1C4E1-8CF4-6349-AC29-28D3BEF4895E}" presName="node" presStyleLbl="node1" presStyleIdx="2" presStyleCnt="4">
        <dgm:presLayoutVars>
          <dgm:bulletEnabled val="1"/>
        </dgm:presLayoutVars>
      </dgm:prSet>
      <dgm:spPr/>
    </dgm:pt>
    <dgm:pt modelId="{AD4BBE30-775B-E44A-8E76-116BC65A2C97}" type="pres">
      <dgm:prSet presAssocID="{3CD1C4E1-8CF4-6349-AC29-28D3BEF4895E}" presName="spNode" presStyleCnt="0"/>
      <dgm:spPr/>
    </dgm:pt>
    <dgm:pt modelId="{C07C18F0-AC54-7744-AAE6-BDA6F96DC9A2}" type="pres">
      <dgm:prSet presAssocID="{04780DCB-E1ED-5143-A04C-427091E054FB}" presName="sibTrans" presStyleLbl="sibTrans1D1" presStyleIdx="2" presStyleCnt="4"/>
      <dgm:spPr/>
    </dgm:pt>
    <dgm:pt modelId="{ABC502BD-91B2-1447-811F-7DDB5D42B9AA}" type="pres">
      <dgm:prSet presAssocID="{898A0FA9-1D21-6E4F-A99D-A99D6D19D479}" presName="node" presStyleLbl="node1" presStyleIdx="3" presStyleCnt="4">
        <dgm:presLayoutVars>
          <dgm:bulletEnabled val="1"/>
        </dgm:presLayoutVars>
      </dgm:prSet>
      <dgm:spPr/>
    </dgm:pt>
    <dgm:pt modelId="{DEE9ACB3-208A-B640-A63D-3898A5D93A75}" type="pres">
      <dgm:prSet presAssocID="{898A0FA9-1D21-6E4F-A99D-A99D6D19D479}" presName="spNode" presStyleCnt="0"/>
      <dgm:spPr/>
    </dgm:pt>
    <dgm:pt modelId="{10DD50FB-6EDF-714B-A553-BEE09B7E6404}" type="pres">
      <dgm:prSet presAssocID="{FBFF042C-98CE-374A-84A5-4B37EEAAF08A}" presName="sibTrans" presStyleLbl="sibTrans1D1" presStyleIdx="3" presStyleCnt="4"/>
      <dgm:spPr/>
    </dgm:pt>
  </dgm:ptLst>
  <dgm:cxnLst>
    <dgm:cxn modelId="{D42F5518-7F87-BE48-8A6F-3A2637508149}" type="presOf" srcId="{3CD1C4E1-8CF4-6349-AC29-28D3BEF4895E}" destId="{8510CFDE-986B-2847-A1ED-B007B4E135CB}" srcOrd="0" destOrd="0" presId="urn:microsoft.com/office/officeart/2005/8/layout/cycle6"/>
    <dgm:cxn modelId="{A344BE48-8C94-B943-9462-0E693AF9E7B1}" type="presOf" srcId="{FBFF042C-98CE-374A-84A5-4B37EEAAF08A}" destId="{10DD50FB-6EDF-714B-A553-BEE09B7E6404}" srcOrd="0" destOrd="0" presId="urn:microsoft.com/office/officeart/2005/8/layout/cycle6"/>
    <dgm:cxn modelId="{CA61E254-A41C-AD4F-A63C-68475904B789}" srcId="{39E5ED76-F56E-E94D-BB22-36D46E1AD53A}" destId="{377C53DA-5918-5348-B10E-C12B7BB44F4C}" srcOrd="1" destOrd="0" parTransId="{3F49AF1A-1B9D-414A-9920-1726DF9F0B15}" sibTransId="{698C7AD1-DBC9-5747-A877-FEF7BAB85BC7}"/>
    <dgm:cxn modelId="{B1B8255F-696D-B04A-92AE-654B5A075A14}" type="presOf" srcId="{898A0FA9-1D21-6E4F-A99D-A99D6D19D479}" destId="{ABC502BD-91B2-1447-811F-7DDB5D42B9AA}" srcOrd="0" destOrd="0" presId="urn:microsoft.com/office/officeart/2005/8/layout/cycle6"/>
    <dgm:cxn modelId="{7D67C16D-9D5C-F845-8814-F8BC75FD994A}" srcId="{39E5ED76-F56E-E94D-BB22-36D46E1AD53A}" destId="{898A0FA9-1D21-6E4F-A99D-A99D6D19D479}" srcOrd="3" destOrd="0" parTransId="{5B069892-EF2C-E445-8D49-9E5C63682EDC}" sibTransId="{FBFF042C-98CE-374A-84A5-4B37EEAAF08A}"/>
    <dgm:cxn modelId="{56190171-E68F-6349-B846-3F266E9AFDEB}" type="presOf" srcId="{698C7AD1-DBC9-5747-A877-FEF7BAB85BC7}" destId="{E3489880-B716-3848-A211-91CA9E740254}" srcOrd="0" destOrd="0" presId="urn:microsoft.com/office/officeart/2005/8/layout/cycle6"/>
    <dgm:cxn modelId="{EA9E5982-082F-1C48-9B4F-2E4F1BC93583}" type="presOf" srcId="{04780DCB-E1ED-5143-A04C-427091E054FB}" destId="{C07C18F0-AC54-7744-AAE6-BDA6F96DC9A2}" srcOrd="0" destOrd="0" presId="urn:microsoft.com/office/officeart/2005/8/layout/cycle6"/>
    <dgm:cxn modelId="{DC74F78E-4C5D-C04F-8E8F-C6BAD0747CE0}" srcId="{39E5ED76-F56E-E94D-BB22-36D46E1AD53A}" destId="{FCCFFA3B-6690-664F-BDF7-5D6E133D0936}" srcOrd="0" destOrd="0" parTransId="{E68A8FC1-07DB-5A43-92A3-F917836E4D71}" sibTransId="{C941E11E-BB78-234E-BF74-B515C98CBDB4}"/>
    <dgm:cxn modelId="{90235EA8-5CBA-734A-883B-CA5BBFD51180}" srcId="{39E5ED76-F56E-E94D-BB22-36D46E1AD53A}" destId="{3CD1C4E1-8CF4-6349-AC29-28D3BEF4895E}" srcOrd="2" destOrd="0" parTransId="{52D96258-075C-FF4E-B3CE-C845A42BA4C1}" sibTransId="{04780DCB-E1ED-5143-A04C-427091E054FB}"/>
    <dgm:cxn modelId="{7A526FAB-E71B-CE40-989B-14BF92679994}" type="presOf" srcId="{377C53DA-5918-5348-B10E-C12B7BB44F4C}" destId="{332DF95E-982F-E945-9E86-B53C43E76A82}" srcOrd="0" destOrd="0" presId="urn:microsoft.com/office/officeart/2005/8/layout/cycle6"/>
    <dgm:cxn modelId="{70DE96D9-259B-E142-841F-019A640F9EEF}" type="presOf" srcId="{C941E11E-BB78-234E-BF74-B515C98CBDB4}" destId="{93C12425-C4D9-8840-8829-5F29CAA6DE41}" srcOrd="0" destOrd="0" presId="urn:microsoft.com/office/officeart/2005/8/layout/cycle6"/>
    <dgm:cxn modelId="{A389EEDD-6F4A-DA4B-83B4-9F85379F730A}" type="presOf" srcId="{FCCFFA3B-6690-664F-BDF7-5D6E133D0936}" destId="{A52D1BFA-2443-8C48-8D8D-391986770497}" srcOrd="0" destOrd="0" presId="urn:microsoft.com/office/officeart/2005/8/layout/cycle6"/>
    <dgm:cxn modelId="{C78A55F4-BB1B-1E47-AD4E-3083AB8CCACF}" type="presOf" srcId="{39E5ED76-F56E-E94D-BB22-36D46E1AD53A}" destId="{5A1D70C5-98C1-BD41-9AE0-B17BDDD52710}" srcOrd="0" destOrd="0" presId="urn:microsoft.com/office/officeart/2005/8/layout/cycle6"/>
    <dgm:cxn modelId="{4D85C176-0005-8642-9EB0-78CE5CB4C00F}" type="presParOf" srcId="{5A1D70C5-98C1-BD41-9AE0-B17BDDD52710}" destId="{A52D1BFA-2443-8C48-8D8D-391986770497}" srcOrd="0" destOrd="0" presId="urn:microsoft.com/office/officeart/2005/8/layout/cycle6"/>
    <dgm:cxn modelId="{3B815271-5C0A-1C45-BCC5-79265DB8C2D2}" type="presParOf" srcId="{5A1D70C5-98C1-BD41-9AE0-B17BDDD52710}" destId="{327BBE85-A734-CE40-8A86-EA2C85CFA9C3}" srcOrd="1" destOrd="0" presId="urn:microsoft.com/office/officeart/2005/8/layout/cycle6"/>
    <dgm:cxn modelId="{07F646B9-FF25-8845-B3E2-C4AEBA8DB15C}" type="presParOf" srcId="{5A1D70C5-98C1-BD41-9AE0-B17BDDD52710}" destId="{93C12425-C4D9-8840-8829-5F29CAA6DE41}" srcOrd="2" destOrd="0" presId="urn:microsoft.com/office/officeart/2005/8/layout/cycle6"/>
    <dgm:cxn modelId="{BE9F2BDF-AC0D-184D-B732-A76C30ED39E0}" type="presParOf" srcId="{5A1D70C5-98C1-BD41-9AE0-B17BDDD52710}" destId="{332DF95E-982F-E945-9E86-B53C43E76A82}" srcOrd="3" destOrd="0" presId="urn:microsoft.com/office/officeart/2005/8/layout/cycle6"/>
    <dgm:cxn modelId="{050DE365-7F41-754E-8D62-F6CB6FF68BDE}" type="presParOf" srcId="{5A1D70C5-98C1-BD41-9AE0-B17BDDD52710}" destId="{8082D0F1-04DD-1F42-80EF-1EC681BC94B6}" srcOrd="4" destOrd="0" presId="urn:microsoft.com/office/officeart/2005/8/layout/cycle6"/>
    <dgm:cxn modelId="{E8365A82-C827-F741-BE1C-BE90E9C71B40}" type="presParOf" srcId="{5A1D70C5-98C1-BD41-9AE0-B17BDDD52710}" destId="{E3489880-B716-3848-A211-91CA9E740254}" srcOrd="5" destOrd="0" presId="urn:microsoft.com/office/officeart/2005/8/layout/cycle6"/>
    <dgm:cxn modelId="{FA1FC74C-FAE7-3F49-8B66-55EA32C59203}" type="presParOf" srcId="{5A1D70C5-98C1-BD41-9AE0-B17BDDD52710}" destId="{8510CFDE-986B-2847-A1ED-B007B4E135CB}" srcOrd="6" destOrd="0" presId="urn:microsoft.com/office/officeart/2005/8/layout/cycle6"/>
    <dgm:cxn modelId="{F71A6287-A221-BF40-B00C-49DD7B1F9E38}" type="presParOf" srcId="{5A1D70C5-98C1-BD41-9AE0-B17BDDD52710}" destId="{AD4BBE30-775B-E44A-8E76-116BC65A2C97}" srcOrd="7" destOrd="0" presId="urn:microsoft.com/office/officeart/2005/8/layout/cycle6"/>
    <dgm:cxn modelId="{7F20782C-CCE3-9A48-89A9-D1E71959A91F}" type="presParOf" srcId="{5A1D70C5-98C1-BD41-9AE0-B17BDDD52710}" destId="{C07C18F0-AC54-7744-AAE6-BDA6F96DC9A2}" srcOrd="8" destOrd="0" presId="urn:microsoft.com/office/officeart/2005/8/layout/cycle6"/>
    <dgm:cxn modelId="{8052EFE2-05D0-DC4C-BD31-A3A3635DB455}" type="presParOf" srcId="{5A1D70C5-98C1-BD41-9AE0-B17BDDD52710}" destId="{ABC502BD-91B2-1447-811F-7DDB5D42B9AA}" srcOrd="9" destOrd="0" presId="urn:microsoft.com/office/officeart/2005/8/layout/cycle6"/>
    <dgm:cxn modelId="{9AB8B74A-B57F-3348-95A6-D6DA4AE6F945}" type="presParOf" srcId="{5A1D70C5-98C1-BD41-9AE0-B17BDDD52710}" destId="{DEE9ACB3-208A-B640-A63D-3898A5D93A75}" srcOrd="10" destOrd="0" presId="urn:microsoft.com/office/officeart/2005/8/layout/cycle6"/>
    <dgm:cxn modelId="{9FCF7037-D459-DF42-B2F2-451584CC9404}" type="presParOf" srcId="{5A1D70C5-98C1-BD41-9AE0-B17BDDD52710}" destId="{10DD50FB-6EDF-714B-A553-BEE09B7E6404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D1BFA-2443-8C48-8D8D-391986770497}">
      <dsp:nvSpPr>
        <dsp:cNvPr id="0" name=""/>
        <dsp:cNvSpPr/>
      </dsp:nvSpPr>
      <dsp:spPr>
        <a:xfrm>
          <a:off x="2945826" y="115"/>
          <a:ext cx="2152417" cy="1399071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Cálculo de tiempos de ejecución</a:t>
          </a:r>
        </a:p>
      </dsp:txBody>
      <dsp:txXfrm>
        <a:off x="3014123" y="68412"/>
        <a:ext cx="2015823" cy="1262477"/>
      </dsp:txXfrm>
    </dsp:sp>
    <dsp:sp modelId="{93C12425-C4D9-8840-8829-5F29CAA6DE41}">
      <dsp:nvSpPr>
        <dsp:cNvPr id="0" name=""/>
        <dsp:cNvSpPr/>
      </dsp:nvSpPr>
      <dsp:spPr>
        <a:xfrm>
          <a:off x="1706816" y="699651"/>
          <a:ext cx="4630436" cy="4630436"/>
        </a:xfrm>
        <a:custGeom>
          <a:avLst/>
          <a:gdLst/>
          <a:ahLst/>
          <a:cxnLst/>
          <a:rect l="0" t="0" r="0" b="0"/>
          <a:pathLst>
            <a:path>
              <a:moveTo>
                <a:pt x="3406989" y="273584"/>
              </a:moveTo>
              <a:arcTo wR="2315218" hR="2315218" stAng="17888149" swAng="2630503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2DF95E-982F-E945-9E86-B53C43E76A82}">
      <dsp:nvSpPr>
        <dsp:cNvPr id="0" name=""/>
        <dsp:cNvSpPr/>
      </dsp:nvSpPr>
      <dsp:spPr>
        <a:xfrm>
          <a:off x="5261044" y="2315333"/>
          <a:ext cx="2152417" cy="1399071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Graficado de tiempos de ejecución</a:t>
          </a:r>
        </a:p>
      </dsp:txBody>
      <dsp:txXfrm>
        <a:off x="5329341" y="2383630"/>
        <a:ext cx="2015823" cy="1262477"/>
      </dsp:txXfrm>
    </dsp:sp>
    <dsp:sp modelId="{E3489880-B716-3848-A211-91CA9E740254}">
      <dsp:nvSpPr>
        <dsp:cNvPr id="0" name=""/>
        <dsp:cNvSpPr/>
      </dsp:nvSpPr>
      <dsp:spPr>
        <a:xfrm>
          <a:off x="1706816" y="699651"/>
          <a:ext cx="4630436" cy="4630436"/>
        </a:xfrm>
        <a:custGeom>
          <a:avLst/>
          <a:gdLst/>
          <a:ahLst/>
          <a:cxnLst/>
          <a:rect l="0" t="0" r="0" b="0"/>
          <a:pathLst>
            <a:path>
              <a:moveTo>
                <a:pt x="4516840" y="3031522"/>
              </a:moveTo>
              <a:arcTo wR="2315218" hR="2315218" stAng="1081348" swAng="2630503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10CFDE-986B-2847-A1ED-B007B4E135CB}">
      <dsp:nvSpPr>
        <dsp:cNvPr id="0" name=""/>
        <dsp:cNvSpPr/>
      </dsp:nvSpPr>
      <dsp:spPr>
        <a:xfrm>
          <a:off x="2945826" y="4630551"/>
          <a:ext cx="2152417" cy="1399071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Comparación con eficiencia teórica</a:t>
          </a:r>
        </a:p>
      </dsp:txBody>
      <dsp:txXfrm>
        <a:off x="3014123" y="4698848"/>
        <a:ext cx="2015823" cy="1262477"/>
      </dsp:txXfrm>
    </dsp:sp>
    <dsp:sp modelId="{C07C18F0-AC54-7744-AAE6-BDA6F96DC9A2}">
      <dsp:nvSpPr>
        <dsp:cNvPr id="0" name=""/>
        <dsp:cNvSpPr/>
      </dsp:nvSpPr>
      <dsp:spPr>
        <a:xfrm>
          <a:off x="1706816" y="699651"/>
          <a:ext cx="4630436" cy="4630436"/>
        </a:xfrm>
        <a:custGeom>
          <a:avLst/>
          <a:gdLst/>
          <a:ahLst/>
          <a:cxnLst/>
          <a:rect l="0" t="0" r="0" b="0"/>
          <a:pathLst>
            <a:path>
              <a:moveTo>
                <a:pt x="1223446" y="4356851"/>
              </a:moveTo>
              <a:arcTo wR="2315218" hR="2315218" stAng="7088149" swAng="2630503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502BD-91B2-1447-811F-7DDB5D42B9AA}">
      <dsp:nvSpPr>
        <dsp:cNvPr id="0" name=""/>
        <dsp:cNvSpPr/>
      </dsp:nvSpPr>
      <dsp:spPr>
        <a:xfrm>
          <a:off x="630608" y="2315333"/>
          <a:ext cx="2152417" cy="1399071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Influencia de parámetros externos</a:t>
          </a:r>
        </a:p>
      </dsp:txBody>
      <dsp:txXfrm>
        <a:off x="698905" y="2383630"/>
        <a:ext cx="2015823" cy="1262477"/>
      </dsp:txXfrm>
    </dsp:sp>
    <dsp:sp modelId="{10DD50FB-6EDF-714B-A553-BEE09B7E6404}">
      <dsp:nvSpPr>
        <dsp:cNvPr id="0" name=""/>
        <dsp:cNvSpPr/>
      </dsp:nvSpPr>
      <dsp:spPr>
        <a:xfrm>
          <a:off x="1706816" y="699651"/>
          <a:ext cx="4630436" cy="4630436"/>
        </a:xfrm>
        <a:custGeom>
          <a:avLst/>
          <a:gdLst/>
          <a:ahLst/>
          <a:cxnLst/>
          <a:rect l="0" t="0" r="0" b="0"/>
          <a:pathLst>
            <a:path>
              <a:moveTo>
                <a:pt x="113595" y="1598913"/>
              </a:moveTo>
              <a:arcTo wR="2315218" hR="2315218" stAng="11881348" swAng="2630503"/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0150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1053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8402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0857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1422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86159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0946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7934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4118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510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8925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616F7-7D50-4B43-A65D-23D0F2B2E00E}" type="datetimeFigureOut">
              <a:rPr lang="es-ES" smtClean="0"/>
              <a:t>10/3/20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26A73-6817-614F-9E34-890CB19E3CE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9468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6AB35D1-CD4F-7747-8535-498113270097}"/>
              </a:ext>
            </a:extLst>
          </p:cNvPr>
          <p:cNvSpPr txBox="1"/>
          <p:nvPr/>
        </p:nvSpPr>
        <p:spPr>
          <a:xfrm>
            <a:off x="1047136" y="849697"/>
            <a:ext cx="63146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Prácticas de Algorítmica.</a:t>
            </a:r>
          </a:p>
          <a:p>
            <a:r>
              <a:rPr lang="es-ES" sz="2400" dirty="0">
                <a:solidFill>
                  <a:schemeClr val="accent1">
                    <a:lumMod val="75000"/>
                  </a:schemeClr>
                </a:solidFill>
              </a:rPr>
              <a:t>Práctica 1: Análisis de eficiencia de algoritmos.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94DBD31-6844-5744-8DDB-0299ED70D24C}"/>
              </a:ext>
            </a:extLst>
          </p:cNvPr>
          <p:cNvSpPr/>
          <p:nvPr/>
        </p:nvSpPr>
        <p:spPr>
          <a:xfrm>
            <a:off x="0" y="5987845"/>
            <a:ext cx="9144000" cy="8701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BEF8F7D-1BA3-FE4B-9BDB-C30202CDFB81}"/>
              </a:ext>
            </a:extLst>
          </p:cNvPr>
          <p:cNvSpPr txBox="1"/>
          <p:nvPr/>
        </p:nvSpPr>
        <p:spPr>
          <a:xfrm>
            <a:off x="1047136" y="6222867"/>
            <a:ext cx="35873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>
                <a:solidFill>
                  <a:schemeClr val="bg1"/>
                </a:solidFill>
              </a:rPr>
              <a:t>Pedro Bedmar López -- Grupo C1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7F64826-7C34-464B-8F82-BE59F441F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8678" y="2487067"/>
            <a:ext cx="5446643" cy="3063737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2444230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BC101C39-56CF-8A4D-8104-D549644182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2138712"/>
              </p:ext>
            </p:extLst>
          </p:nvPr>
        </p:nvGraphicFramePr>
        <p:xfrm>
          <a:off x="549965" y="414130"/>
          <a:ext cx="8044070" cy="60297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CuadroTexto 6">
            <a:extLst>
              <a:ext uri="{FF2B5EF4-FFF2-40B4-BE49-F238E27FC236}">
                <a16:creationId xmlns:a16="http://schemas.microsoft.com/office/drawing/2014/main" id="{F16B96F2-9C11-EB45-BD59-A553F8517756}"/>
              </a:ext>
            </a:extLst>
          </p:cNvPr>
          <p:cNvSpPr txBox="1"/>
          <p:nvPr/>
        </p:nvSpPr>
        <p:spPr>
          <a:xfrm>
            <a:off x="3359426" y="2890390"/>
            <a:ext cx="24251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Eficiencia empírica</a:t>
            </a:r>
          </a:p>
        </p:txBody>
      </p:sp>
    </p:spTree>
    <p:extLst>
      <p:ext uri="{BB962C8B-B14F-4D97-AF65-F5344CB8AC3E}">
        <p14:creationId xmlns:p14="http://schemas.microsoft.com/office/powerpoint/2010/main" val="2590684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6DD2245-FA14-1442-8B0F-CF01D6CFB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856" y="1016291"/>
            <a:ext cx="7316285" cy="548721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E2BBDBB2-EDA6-084D-B797-8B90AF11E75C}"/>
              </a:ext>
            </a:extLst>
          </p:cNvPr>
          <p:cNvSpPr/>
          <p:nvPr/>
        </p:nvSpPr>
        <p:spPr>
          <a:xfrm>
            <a:off x="2891090" y="369960"/>
            <a:ext cx="336181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Eficiencia híbrida</a:t>
            </a:r>
          </a:p>
        </p:txBody>
      </p:sp>
    </p:spTree>
    <p:extLst>
      <p:ext uri="{BB962C8B-B14F-4D97-AF65-F5344CB8AC3E}">
        <p14:creationId xmlns:p14="http://schemas.microsoft.com/office/powerpoint/2010/main" val="3126262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460B7EA-3665-954A-B36B-47DD7B5C8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381000"/>
            <a:ext cx="8128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44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91CC8410-1585-5C48-A209-522ED1A158D8}"/>
              </a:ext>
            </a:extLst>
          </p:cNvPr>
          <p:cNvSpPr/>
          <p:nvPr/>
        </p:nvSpPr>
        <p:spPr>
          <a:xfrm>
            <a:off x="1710062" y="369960"/>
            <a:ext cx="57238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Parámetros externos: g++ -</a:t>
            </a:r>
            <a:r>
              <a:rPr lang="es-ES" sz="36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Ox</a:t>
            </a:r>
            <a:endParaRPr lang="es-ES" sz="3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F7F9AF2-FCBA-BB48-A522-566BD33A0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547" y="1016291"/>
            <a:ext cx="7198872" cy="539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706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27E2914A-07CC-A641-AD1A-333DCE32C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381000"/>
            <a:ext cx="8128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5170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48</Words>
  <Application>Microsoft Macintosh PowerPoint</Application>
  <PresentationFormat>Presentación en pantalla (4:3)</PresentationFormat>
  <Paragraphs>10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Pedro Bedmar López</dc:creator>
  <cp:lastModifiedBy>Pedro Bedmar López</cp:lastModifiedBy>
  <cp:revision>3</cp:revision>
  <dcterms:created xsi:type="dcterms:W3CDTF">2020-03-10T22:19:19Z</dcterms:created>
  <dcterms:modified xsi:type="dcterms:W3CDTF">2020-03-10T22:49:23Z</dcterms:modified>
</cp:coreProperties>
</file>

<file path=docProps/thumbnail.jpeg>
</file>